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97E7B-BF5E-4976-B3D4-E8AD4034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797FC5-D511-4FD2-BE7E-52C604DA9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01DD00-0641-45A0-A119-FE210D08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ABBF9-09E5-4D26-930C-68830440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C5387-F4AA-40E1-A28E-B67D2135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9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9A2DC-DD15-4524-94A3-BB639B38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FF9887-B584-48D0-93DB-9D3EFC7BE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0372C-FA39-4FCC-84F9-A0141FD2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6F51C-8FFC-4C64-A14C-B206A085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05EB4-4487-4628-BA0D-EEE753A8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6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AA3A51-C590-4160-B7C3-006D06E10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822C3E-ABF7-452A-ADCF-C308A86D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1B625-356A-4749-A8D6-123A13AE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7F368-2522-4C61-94F9-A4B4783F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01BC3-4EA0-4AD3-84F4-A2BF6B9E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34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7A252-6834-4C34-A11F-549E610A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3D272-4004-4660-A91B-5DCEC210B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52A10F-D155-489F-95E2-7223BAA0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97DA13-D297-4D0E-A7E2-FE06996D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B99C9D-A09C-448A-93F5-6840776A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79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1DE41-B667-4AC5-9917-D4F83C72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8303B-03DC-4A69-B125-C518FEAD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D2ABD-CFAF-4592-81E3-69174E2B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86C313-9F6A-4709-99DC-B2BE37A0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139294-BAA8-4ADA-826C-F19477C5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F6977-3681-4631-97EE-B6182662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C6FFA-BB9B-4DE5-80AA-DC431785D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6108FC-6FDB-4066-8BA3-AA0C79EF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D9D1F-07D8-4A1D-8D63-A1B5F8BE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F84CEB-7668-4A17-83E2-2B61A97C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8F1C4-EC92-4C71-AF8C-BF691E4C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14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F47F4-7A1B-4094-88B9-D49ADC9D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CB3044-3712-49AB-9CE6-4EE59E9CE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A5368E-DD4E-4F1C-980A-6B89A5CDC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8C3912-0E57-41FE-A3EC-A69E3FFF9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48B7E1-2512-4704-B7F5-ECF9BCEBC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C830DF-A94F-4E8A-B3B1-C0256B7E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94C647-F479-4910-B2A0-1F3FADF3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D2795C-3362-4D76-81F3-7B24D625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4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1705B-2690-4E41-8A43-EC86CE7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7F8D8F-00D9-403D-885E-26EF2BE3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7765B7-671C-4094-9DFB-C2C2F7C1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C2CFA-1781-46B9-80A8-26315DBA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1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5291A-746D-44AE-8485-B8A61B45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DDF048-0AE1-4831-883C-77B31580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C1B78-B48B-4FF8-898B-E9FD387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5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09E45-9B39-4326-995E-A15E474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97389C-71E0-4A47-A9B1-9AE5E31E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6AE99D-2CFB-43EE-BA22-186493FE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0D72DD-2E8F-4738-9B5D-35D8D69F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18A8F3-E2DD-47DB-A9C8-3A31BCD3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17F72E-11FF-4CA7-9A7A-768BB857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6733B-542D-47E4-BF47-83D0CA41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E553D1-E511-4329-9B9E-7DDDB7474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33172-766F-4016-9F96-5FE9F16BC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99DA07-E4EA-4571-832D-A4A4D308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BBD94F-6EC7-40DE-8081-03998941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8ECC6-1332-480A-A2AC-5CD42617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80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F4616-BC8D-4ABE-B930-5186E73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FBA226-7797-491C-A188-4C305176B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BEB96-A81C-4C85-B142-CDF3085B7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8962-06AE-4D7D-8EA4-8261BF53099C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875FA-AFF7-411D-A3F0-0E98E9BF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DAEA6-B1EA-479E-A696-F9E1B818D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5765-90F1-4E42-9E11-03E89E6FE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016989-8342-4F53-8B42-A858B69F4B4A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9701EC-4940-4447-B8B6-C0CA8A67C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27737"/>
            <a:ext cx="4532434" cy="44720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7AAFC69-0D16-498D-875C-361EFC450812}"/>
              </a:ext>
            </a:extLst>
          </p:cNvPr>
          <p:cNvSpPr txBox="1"/>
          <p:nvPr/>
        </p:nvSpPr>
        <p:spPr>
          <a:xfrm>
            <a:off x="2524125" y="255452"/>
            <a:ext cx="9433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coder une information </a:t>
            </a:r>
          </a:p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utilisant le système binaire ?</a:t>
            </a:r>
          </a:p>
        </p:txBody>
      </p:sp>
    </p:spTree>
    <p:extLst>
      <p:ext uri="{BB962C8B-B14F-4D97-AF65-F5344CB8AC3E}">
        <p14:creationId xmlns:p14="http://schemas.microsoft.com/office/powerpoint/2010/main" val="76553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6329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Vous devez coder les informations suivantes :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mois de l’année: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janvier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février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80388"/>
              </p:ext>
            </p:extLst>
          </p:nvPr>
        </p:nvGraphicFramePr>
        <p:xfrm>
          <a:off x="8282351" y="1141584"/>
          <a:ext cx="3671277" cy="498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2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172665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4985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Juillet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Aout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Septembre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Octobre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8BFD293-0431-4FA8-AA61-A59794E7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3769"/>
            <a:ext cx="2238128" cy="7108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9F0CE7-CC6A-460B-84E7-DD2114C9D590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</p:spTree>
    <p:extLst>
      <p:ext uri="{BB962C8B-B14F-4D97-AF65-F5344CB8AC3E}">
        <p14:creationId xmlns:p14="http://schemas.microsoft.com/office/powerpoint/2010/main" val="36986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DB33FCC-0DFC-423A-BD90-1CF64C60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509" y="2874789"/>
            <a:ext cx="7188199" cy="23181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93AFE8-B13C-4D64-8CB0-F590CD3D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14" y="5192982"/>
            <a:ext cx="4706083" cy="16650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76060" y="723841"/>
            <a:ext cx="9714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Vous devez codez un ensemble d’informations, pour cela vous disposez d’un pupitre munis de lampes que vous pouvez allumer ou éteindre à souhait.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Vous pouvez disposez d’autant de lampes que nécessaire, mais pour chaque information à transmettre vous devez être le plus économe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signaux n’ont que deux états : Allumé (1) / éteint (0). Vous devez concevoir un système de codage avec cette contrainte.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25BC60-70BF-4853-886C-390DF35315CE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58DBC4-8DD8-458E-B5AB-AC2BA8FB6A59}"/>
              </a:ext>
            </a:extLst>
          </p:cNvPr>
          <p:cNvSpPr txBox="1"/>
          <p:nvPr/>
        </p:nvSpPr>
        <p:spPr>
          <a:xfrm>
            <a:off x="2231030" y="194555"/>
            <a:ext cx="960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Mise en situation</a:t>
            </a:r>
          </a:p>
        </p:txBody>
      </p:sp>
    </p:spTree>
    <p:extLst>
      <p:ext uri="{BB962C8B-B14F-4D97-AF65-F5344CB8AC3E}">
        <p14:creationId xmlns:p14="http://schemas.microsoft.com/office/powerpoint/2010/main" val="412919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97149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400" u="sng" dirty="0">
                <a:solidFill>
                  <a:prstClr val="black"/>
                </a:solidFill>
              </a:rPr>
              <a:t>1. Vous devez coder les informations suivantes :</a:t>
            </a:r>
          </a:p>
          <a:p>
            <a:pPr lvl="0"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OUI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NON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</a:rPr>
              <a:t>Combien d’ampoules seront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69656"/>
              </p:ext>
            </p:extLst>
          </p:nvPr>
        </p:nvGraphicFramePr>
        <p:xfrm>
          <a:off x="2726592" y="3429001"/>
          <a:ext cx="8128000" cy="117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OUI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88C0CAB-9F94-44D4-A649-301EA4DD18E1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BE5F94-2A45-4D0B-B95A-BF0B639FFC05}"/>
              </a:ext>
            </a:extLst>
          </p:cNvPr>
          <p:cNvSpPr txBox="1"/>
          <p:nvPr/>
        </p:nvSpPr>
        <p:spPr>
          <a:xfrm>
            <a:off x="2195231" y="6277708"/>
            <a:ext cx="98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……… Membres : 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1339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97149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Vous devez coder les informations suivantes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OUI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30435"/>
              </p:ext>
            </p:extLst>
          </p:nvPr>
        </p:nvGraphicFramePr>
        <p:xfrm>
          <a:off x="2726592" y="3429001"/>
          <a:ext cx="8128000" cy="117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9649413-74DC-4BE1-A7D7-355A68AC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2479130"/>
            <a:ext cx="2695575" cy="8561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A42B59D-07A9-4BC9-A79A-2D0036F044A0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</p:spTree>
    <p:extLst>
      <p:ext uri="{BB962C8B-B14F-4D97-AF65-F5344CB8AC3E}">
        <p14:creationId xmlns:p14="http://schemas.microsoft.com/office/powerpoint/2010/main" val="329995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6166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2. Vous devez coder les informations suivantes :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points cardinaux 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nord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est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ouest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</a:t>
            </a:r>
            <a:r>
              <a:rPr kumimoji="0" lang="fr-F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sont-elle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s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41793"/>
              </p:ext>
            </p:extLst>
          </p:nvPr>
        </p:nvGraphicFramePr>
        <p:xfrm>
          <a:off x="8543159" y="1925777"/>
          <a:ext cx="3337168" cy="24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223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065945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7058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3445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FFEE7E7-DC37-4001-852A-22D09544454A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C286EE-2084-40DD-8F33-9F6ECB0DA244}"/>
              </a:ext>
            </a:extLst>
          </p:cNvPr>
          <p:cNvSpPr txBox="1"/>
          <p:nvPr/>
        </p:nvSpPr>
        <p:spPr>
          <a:xfrm>
            <a:off x="2195231" y="6277708"/>
            <a:ext cx="98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……… Membres : 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23853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0" y="194555"/>
            <a:ext cx="62629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2. Vous devez coder les informations suivantes 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points cardinaux 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nord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est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ouest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53948"/>
              </p:ext>
            </p:extLst>
          </p:nvPr>
        </p:nvGraphicFramePr>
        <p:xfrm>
          <a:off x="8458199" y="2456712"/>
          <a:ext cx="3410471" cy="24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12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089359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7058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34456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CBF5A540-73B1-4684-AFA7-9153F6E4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565" y="1565764"/>
            <a:ext cx="2505673" cy="7986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761DFE-D1ED-469E-B36C-3253458AAD3F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</p:spTree>
    <p:extLst>
      <p:ext uri="{BB962C8B-B14F-4D97-AF65-F5344CB8AC3E}">
        <p14:creationId xmlns:p14="http://schemas.microsoft.com/office/powerpoint/2010/main" val="319065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6329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Vous devez coder les informations suivantes :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jours de la semaine 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lundi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Mercredi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Vendredi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dimanche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66444"/>
              </p:ext>
            </p:extLst>
          </p:nvPr>
        </p:nvGraphicFramePr>
        <p:xfrm>
          <a:off x="8264767" y="1699775"/>
          <a:ext cx="3671277" cy="426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2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172665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7058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3445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69840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14984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9682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6136DBB-5ADB-4F96-964F-C02FE169ADE9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F4D5D8-212F-438D-A3B4-727ADC01C9C5}"/>
              </a:ext>
            </a:extLst>
          </p:cNvPr>
          <p:cNvSpPr txBox="1"/>
          <p:nvPr/>
        </p:nvSpPr>
        <p:spPr>
          <a:xfrm>
            <a:off x="2195231" y="6277708"/>
            <a:ext cx="98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……… Membres : 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37220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6329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Vous devez coder les informations suivantes :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jours de la semaine 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lundi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Mercredi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Vendredi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dimanche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44398"/>
              </p:ext>
            </p:extLst>
          </p:nvPr>
        </p:nvGraphicFramePr>
        <p:xfrm>
          <a:off x="8282351" y="2154377"/>
          <a:ext cx="3671277" cy="426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2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172665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5613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6331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7058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34456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69840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14984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9682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69BD5989-09B4-4ACE-9740-4B05F268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078" y="1102324"/>
            <a:ext cx="2876550" cy="9136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6EC5BDB-F262-4C23-A9D9-24F5DFB4AEC1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</p:spTree>
    <p:extLst>
      <p:ext uri="{BB962C8B-B14F-4D97-AF65-F5344CB8AC3E}">
        <p14:creationId xmlns:p14="http://schemas.microsoft.com/office/powerpoint/2010/main" val="381616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F6146-B8AD-410D-8D4D-B386EAE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" y="94379"/>
            <a:ext cx="1605396" cy="1605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2C84F-E765-40B5-9C3F-83D5E17A0D97}"/>
              </a:ext>
            </a:extLst>
          </p:cNvPr>
          <p:cNvSpPr/>
          <p:nvPr/>
        </p:nvSpPr>
        <p:spPr>
          <a:xfrm>
            <a:off x="2195231" y="194555"/>
            <a:ext cx="6329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Vous devez coder les informations suivantes :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Les mois de l’année: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janvier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février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d’ampoules seront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 nécessaires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Proposez une solution de codage</a:t>
            </a:r>
          </a:p>
          <a:p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9EAFCC1-69B0-4E05-8E4D-20BD1574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37995"/>
              </p:ext>
            </p:extLst>
          </p:nvPr>
        </p:nvGraphicFramePr>
        <p:xfrm>
          <a:off x="8255974" y="1009699"/>
          <a:ext cx="3671277" cy="498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2">
                  <a:extLst>
                    <a:ext uri="{9D8B030D-6E8A-4147-A177-3AD203B41FA5}">
                      <a16:colId xmlns:a16="http://schemas.microsoft.com/office/drawing/2014/main" val="4289844732"/>
                    </a:ext>
                  </a:extLst>
                </a:gridCol>
                <a:gridCol w="1172665">
                  <a:extLst>
                    <a:ext uri="{9D8B030D-6E8A-4147-A177-3AD203B41FA5}">
                      <a16:colId xmlns:a16="http://schemas.microsoft.com/office/drawing/2014/main" val="3854293103"/>
                    </a:ext>
                  </a:extLst>
                </a:gridCol>
              </a:tblGrid>
              <a:tr h="4985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Juillet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Aout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Septembre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Octobre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000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001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010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011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890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2DEA74CA-91BB-4DA7-A9DB-3DB8A9B904F0}"/>
              </a:ext>
            </a:extLst>
          </p:cNvPr>
          <p:cNvSpPr txBox="1"/>
          <p:nvPr/>
        </p:nvSpPr>
        <p:spPr>
          <a:xfrm>
            <a:off x="162503" y="2155002"/>
            <a:ext cx="16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système binaire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4A2491-00D8-4098-A346-0385340FFCFC}"/>
              </a:ext>
            </a:extLst>
          </p:cNvPr>
          <p:cNvSpPr txBox="1"/>
          <p:nvPr/>
        </p:nvSpPr>
        <p:spPr>
          <a:xfrm>
            <a:off x="2195231" y="6277708"/>
            <a:ext cx="98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……… Membres : 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74404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CAF3DCED1449488A5773B148FA684D" ma:contentTypeVersion="11" ma:contentTypeDescription="Crée un document." ma:contentTypeScope="" ma:versionID="b75ef443396e2a6151c729faad42d310">
  <xsd:schema xmlns:xsd="http://www.w3.org/2001/XMLSchema" xmlns:xs="http://www.w3.org/2001/XMLSchema" xmlns:p="http://schemas.microsoft.com/office/2006/metadata/properties" xmlns:ns3="e4274f36-cb3d-4cf1-bed4-1fce0d49b712" xmlns:ns4="3ce5e63e-2edb-4d75-8214-b71a8afd54a4" targetNamespace="http://schemas.microsoft.com/office/2006/metadata/properties" ma:root="true" ma:fieldsID="6125458803216ed94f7b6911fd4a6516" ns3:_="" ns4:_="">
    <xsd:import namespace="e4274f36-cb3d-4cf1-bed4-1fce0d49b712"/>
    <xsd:import namespace="3ce5e63e-2edb-4d75-8214-b71a8afd54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74f36-cb3d-4cf1-bed4-1fce0d49b7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5e63e-2edb-4d75-8214-b71a8afd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D8FB7E-EED9-4FB8-BC30-45906032C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274f36-cb3d-4cf1-bed4-1fce0d49b712"/>
    <ds:schemaRef ds:uri="3ce5e63e-2edb-4d75-8214-b71a8afd5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766033-BAFE-4F8A-9C4C-985A2628F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8E9AD-9BDD-4AA1-943A-F1023CC74CC6}">
  <ds:schemaRefs>
    <ds:schemaRef ds:uri="http://purl.org/dc/dcmitype/"/>
    <ds:schemaRef ds:uri="e4274f36-cb3d-4cf1-bed4-1fce0d49b712"/>
    <ds:schemaRef ds:uri="http://schemas.microsoft.com/office/2006/documentManagement/types"/>
    <ds:schemaRef ds:uri="3ce5e63e-2edb-4d75-8214-b71a8afd54a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319</Words>
  <Application>Microsoft Office PowerPoint</Application>
  <PresentationFormat>Grand écran</PresentationFormat>
  <Paragraphs>187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JEZEGOU - (DDEC 22)</dc:creator>
  <cp:lastModifiedBy>Christian JEZEGOU - (DDEC 22)</cp:lastModifiedBy>
  <cp:revision>10</cp:revision>
  <dcterms:created xsi:type="dcterms:W3CDTF">2019-10-06T15:19:10Z</dcterms:created>
  <dcterms:modified xsi:type="dcterms:W3CDTF">2019-10-06T16:46:54Z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0x01010052CAF3DCED1449488A5773B148FA684D</vt:lpwstr>
  </property>
</Properties>
</file>