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  <p:sldId id="263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F083C6-A9E6-4433-899E-BF7AACD9BE9B}" v="133" dt="2020-09-18T13:35:47.1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an JEZEGOU - (DDEC 22)" userId="eae5a0ff-371b-4bce-b9d6-c02dd3b85e85" providerId="ADAL" clId="{D4F083C6-A9E6-4433-899E-BF7AACD9BE9B}"/>
    <pc:docChg chg="custSel addSld modSld">
      <pc:chgData name="Christian JEZEGOU - (DDEC 22)" userId="eae5a0ff-371b-4bce-b9d6-c02dd3b85e85" providerId="ADAL" clId="{D4F083C6-A9E6-4433-899E-BF7AACD9BE9B}" dt="2020-09-18T13:40:47.171" v="175" actId="478"/>
      <pc:docMkLst>
        <pc:docMk/>
      </pc:docMkLst>
      <pc:sldChg chg="addSp delSp modSp mod modTransition delAnim modAnim">
        <pc:chgData name="Christian JEZEGOU - (DDEC 22)" userId="eae5a0ff-371b-4bce-b9d6-c02dd3b85e85" providerId="ADAL" clId="{D4F083C6-A9E6-4433-899E-BF7AACD9BE9B}" dt="2020-09-18T13:40:28.652" v="170" actId="478"/>
        <pc:sldMkLst>
          <pc:docMk/>
          <pc:sldMk cId="6984927" sldId="256"/>
        </pc:sldMkLst>
        <pc:picChg chg="add del mod">
          <ac:chgData name="Christian JEZEGOU - (DDEC 22)" userId="eae5a0ff-371b-4bce-b9d6-c02dd3b85e85" providerId="ADAL" clId="{D4F083C6-A9E6-4433-899E-BF7AACD9BE9B}" dt="2020-09-18T13:33:03.778" v="167"/>
          <ac:picMkLst>
            <pc:docMk/>
            <pc:sldMk cId="6984927" sldId="256"/>
            <ac:picMk id="2" creationId="{6EE8A284-D4DA-4FD0-AFDE-71AC505CEFD2}"/>
          </ac:picMkLst>
        </pc:picChg>
        <pc:picChg chg="add del mod">
          <ac:chgData name="Christian JEZEGOU - (DDEC 22)" userId="eae5a0ff-371b-4bce-b9d6-c02dd3b85e85" providerId="ADAL" clId="{D4F083C6-A9E6-4433-899E-BF7AACD9BE9B}" dt="2020-09-18T13:40:28.652" v="170" actId="478"/>
          <ac:picMkLst>
            <pc:docMk/>
            <pc:sldMk cId="6984927" sldId="256"/>
            <ac:picMk id="3" creationId="{0BC164DE-D5D2-421F-9B46-F69219A9FC2B}"/>
          </ac:picMkLst>
        </pc:picChg>
      </pc:sldChg>
      <pc:sldChg chg="addSp delSp modSp mod modTransition delAnim modAnim">
        <pc:chgData name="Christian JEZEGOU - (DDEC 22)" userId="eae5a0ff-371b-4bce-b9d6-c02dd3b85e85" providerId="ADAL" clId="{D4F083C6-A9E6-4433-899E-BF7AACD9BE9B}" dt="2020-09-18T13:40:31.300" v="171" actId="478"/>
        <pc:sldMkLst>
          <pc:docMk/>
          <pc:sldMk cId="1575872895" sldId="257"/>
        </pc:sldMkLst>
        <pc:picChg chg="add del mod">
          <ac:chgData name="Christian JEZEGOU - (DDEC 22)" userId="eae5a0ff-371b-4bce-b9d6-c02dd3b85e85" providerId="ADAL" clId="{D4F083C6-A9E6-4433-899E-BF7AACD9BE9B}" dt="2020-09-18T13:33:03.778" v="167"/>
          <ac:picMkLst>
            <pc:docMk/>
            <pc:sldMk cId="1575872895" sldId="257"/>
            <ac:picMk id="4" creationId="{EFA9823C-DE55-4A3F-B0C0-65F033B233A4}"/>
          </ac:picMkLst>
        </pc:picChg>
        <pc:picChg chg="add del mod">
          <ac:chgData name="Christian JEZEGOU - (DDEC 22)" userId="eae5a0ff-371b-4bce-b9d6-c02dd3b85e85" providerId="ADAL" clId="{D4F083C6-A9E6-4433-899E-BF7AACD9BE9B}" dt="2020-09-18T13:40:31.300" v="171" actId="478"/>
          <ac:picMkLst>
            <pc:docMk/>
            <pc:sldMk cId="1575872895" sldId="257"/>
            <ac:picMk id="6" creationId="{648A06C6-2848-4D99-82E1-44A310E9AFB2}"/>
          </ac:picMkLst>
        </pc:picChg>
      </pc:sldChg>
      <pc:sldChg chg="addSp delSp modSp mod modTransition delAnim modAnim">
        <pc:chgData name="Christian JEZEGOU - (DDEC 22)" userId="eae5a0ff-371b-4bce-b9d6-c02dd3b85e85" providerId="ADAL" clId="{D4F083C6-A9E6-4433-899E-BF7AACD9BE9B}" dt="2020-09-18T13:40:36.679" v="173" actId="478"/>
        <pc:sldMkLst>
          <pc:docMk/>
          <pc:sldMk cId="2955754209" sldId="259"/>
        </pc:sldMkLst>
        <pc:picChg chg="add del mod">
          <ac:chgData name="Christian JEZEGOU - (DDEC 22)" userId="eae5a0ff-371b-4bce-b9d6-c02dd3b85e85" providerId="ADAL" clId="{D4F083C6-A9E6-4433-899E-BF7AACD9BE9B}" dt="2020-09-18T13:33:03.778" v="167"/>
          <ac:picMkLst>
            <pc:docMk/>
            <pc:sldMk cId="2955754209" sldId="259"/>
            <ac:picMk id="4" creationId="{20EE137D-10C8-4D09-AA0C-58F358C3307D}"/>
          </ac:picMkLst>
        </pc:picChg>
        <pc:picChg chg="add del mod">
          <ac:chgData name="Christian JEZEGOU - (DDEC 22)" userId="eae5a0ff-371b-4bce-b9d6-c02dd3b85e85" providerId="ADAL" clId="{D4F083C6-A9E6-4433-899E-BF7AACD9BE9B}" dt="2020-09-18T13:40:36.679" v="173" actId="478"/>
          <ac:picMkLst>
            <pc:docMk/>
            <pc:sldMk cId="2955754209" sldId="259"/>
            <ac:picMk id="5" creationId="{D8BE953D-6403-439A-A0FD-FC54799E98DB}"/>
          </ac:picMkLst>
        </pc:picChg>
      </pc:sldChg>
      <pc:sldChg chg="addSp delSp modSp mod modTransition delAnim modAnim">
        <pc:chgData name="Christian JEZEGOU - (DDEC 22)" userId="eae5a0ff-371b-4bce-b9d6-c02dd3b85e85" providerId="ADAL" clId="{D4F083C6-A9E6-4433-899E-BF7AACD9BE9B}" dt="2020-09-18T13:40:33.730" v="172" actId="478"/>
        <pc:sldMkLst>
          <pc:docMk/>
          <pc:sldMk cId="1771504076" sldId="260"/>
        </pc:sldMkLst>
        <pc:picChg chg="add del mod">
          <ac:chgData name="Christian JEZEGOU - (DDEC 22)" userId="eae5a0ff-371b-4bce-b9d6-c02dd3b85e85" providerId="ADAL" clId="{D4F083C6-A9E6-4433-899E-BF7AACD9BE9B}" dt="2020-09-18T13:33:03.778" v="167"/>
          <ac:picMkLst>
            <pc:docMk/>
            <pc:sldMk cId="1771504076" sldId="260"/>
            <ac:picMk id="3" creationId="{763B0004-77DB-4F70-B5BC-F6613AD0DABC}"/>
          </ac:picMkLst>
        </pc:picChg>
        <pc:picChg chg="add del mod">
          <ac:chgData name="Christian JEZEGOU - (DDEC 22)" userId="eae5a0ff-371b-4bce-b9d6-c02dd3b85e85" providerId="ADAL" clId="{D4F083C6-A9E6-4433-899E-BF7AACD9BE9B}" dt="2020-09-18T13:40:33.730" v="172" actId="478"/>
          <ac:picMkLst>
            <pc:docMk/>
            <pc:sldMk cId="1771504076" sldId="260"/>
            <ac:picMk id="4" creationId="{44C6F268-E6C3-41E4-947F-60B6B04E9555}"/>
          </ac:picMkLst>
        </pc:picChg>
      </pc:sldChg>
      <pc:sldChg chg="addSp delSp modSp mod modTransition delAnim modAnim">
        <pc:chgData name="Christian JEZEGOU - (DDEC 22)" userId="eae5a0ff-371b-4bce-b9d6-c02dd3b85e85" providerId="ADAL" clId="{D4F083C6-A9E6-4433-899E-BF7AACD9BE9B}" dt="2020-09-18T13:40:39.497" v="174" actId="478"/>
        <pc:sldMkLst>
          <pc:docMk/>
          <pc:sldMk cId="1867209901" sldId="261"/>
        </pc:sldMkLst>
        <pc:spChg chg="del mod">
          <ac:chgData name="Christian JEZEGOU - (DDEC 22)" userId="eae5a0ff-371b-4bce-b9d6-c02dd3b85e85" providerId="ADAL" clId="{D4F083C6-A9E6-4433-899E-BF7AACD9BE9B}" dt="2020-09-18T13:21:43.911" v="140" actId="478"/>
          <ac:spMkLst>
            <pc:docMk/>
            <pc:sldMk cId="1867209901" sldId="261"/>
            <ac:spMk id="7" creationId="{592C74A6-890E-4883-BAE9-674A4EEBC75A}"/>
          </ac:spMkLst>
        </pc:spChg>
        <pc:spChg chg="del">
          <ac:chgData name="Christian JEZEGOU - (DDEC 22)" userId="eae5a0ff-371b-4bce-b9d6-c02dd3b85e85" providerId="ADAL" clId="{D4F083C6-A9E6-4433-899E-BF7AACD9BE9B}" dt="2020-09-18T13:21:48.607" v="141" actId="478"/>
          <ac:spMkLst>
            <pc:docMk/>
            <pc:sldMk cId="1867209901" sldId="261"/>
            <ac:spMk id="13" creationId="{28EEAC59-1D07-43C8-8C14-D832E41CE7BE}"/>
          </ac:spMkLst>
        </pc:spChg>
        <pc:spChg chg="del">
          <ac:chgData name="Christian JEZEGOU - (DDEC 22)" userId="eae5a0ff-371b-4bce-b9d6-c02dd3b85e85" providerId="ADAL" clId="{D4F083C6-A9E6-4433-899E-BF7AACD9BE9B}" dt="2020-09-18T13:17:14.598" v="40" actId="478"/>
          <ac:spMkLst>
            <pc:docMk/>
            <pc:sldMk cId="1867209901" sldId="261"/>
            <ac:spMk id="15" creationId="{8FB96881-E744-448E-8900-F9AACCA18C6C}"/>
          </ac:spMkLst>
        </pc:spChg>
        <pc:spChg chg="del">
          <ac:chgData name="Christian JEZEGOU - (DDEC 22)" userId="eae5a0ff-371b-4bce-b9d6-c02dd3b85e85" providerId="ADAL" clId="{D4F083C6-A9E6-4433-899E-BF7AACD9BE9B}" dt="2020-09-18T13:21:55.796" v="143" actId="478"/>
          <ac:spMkLst>
            <pc:docMk/>
            <pc:sldMk cId="1867209901" sldId="261"/>
            <ac:spMk id="23" creationId="{9F73BDA8-CEE0-443A-877C-136F654934DB}"/>
          </ac:spMkLst>
        </pc:spChg>
        <pc:spChg chg="del">
          <ac:chgData name="Christian JEZEGOU - (DDEC 22)" userId="eae5a0ff-371b-4bce-b9d6-c02dd3b85e85" providerId="ADAL" clId="{D4F083C6-A9E6-4433-899E-BF7AACD9BE9B}" dt="2020-09-18T13:21:52.220" v="142" actId="478"/>
          <ac:spMkLst>
            <pc:docMk/>
            <pc:sldMk cId="1867209901" sldId="261"/>
            <ac:spMk id="25" creationId="{F1EAC24B-8BC3-4B75-9967-253639CAD1F6}"/>
          </ac:spMkLst>
        </pc:spChg>
        <pc:picChg chg="add del mod">
          <ac:chgData name="Christian JEZEGOU - (DDEC 22)" userId="eae5a0ff-371b-4bce-b9d6-c02dd3b85e85" providerId="ADAL" clId="{D4F083C6-A9E6-4433-899E-BF7AACD9BE9B}" dt="2020-09-18T13:33:03.778" v="167"/>
          <ac:picMkLst>
            <pc:docMk/>
            <pc:sldMk cId="1867209901" sldId="261"/>
            <ac:picMk id="5" creationId="{F344B763-E6C1-4BD3-9789-93D513F9E02D}"/>
          </ac:picMkLst>
        </pc:picChg>
        <pc:picChg chg="add del mod">
          <ac:chgData name="Christian JEZEGOU - (DDEC 22)" userId="eae5a0ff-371b-4bce-b9d6-c02dd3b85e85" providerId="ADAL" clId="{D4F083C6-A9E6-4433-899E-BF7AACD9BE9B}" dt="2020-09-18T13:40:39.497" v="174" actId="478"/>
          <ac:picMkLst>
            <pc:docMk/>
            <pc:sldMk cId="1867209901" sldId="261"/>
            <ac:picMk id="9" creationId="{B13FEFF3-9CA4-4C1D-8B72-2CB955948EBC}"/>
          </ac:picMkLst>
        </pc:picChg>
      </pc:sldChg>
      <pc:sldChg chg="addSp delSp modSp mod modTransition delAnim modAnim">
        <pc:chgData name="Christian JEZEGOU - (DDEC 22)" userId="eae5a0ff-371b-4bce-b9d6-c02dd3b85e85" providerId="ADAL" clId="{D4F083C6-A9E6-4433-899E-BF7AACD9BE9B}" dt="2020-09-18T13:39:54.025" v="169" actId="478"/>
        <pc:sldMkLst>
          <pc:docMk/>
          <pc:sldMk cId="973850404" sldId="262"/>
        </pc:sldMkLst>
        <pc:spChg chg="add mod">
          <ac:chgData name="Christian JEZEGOU - (DDEC 22)" userId="eae5a0ff-371b-4bce-b9d6-c02dd3b85e85" providerId="ADAL" clId="{D4F083C6-A9E6-4433-899E-BF7AACD9BE9B}" dt="2020-09-18T13:22:55.650" v="165" actId="1076"/>
          <ac:spMkLst>
            <pc:docMk/>
            <pc:sldMk cId="973850404" sldId="262"/>
            <ac:spMk id="3" creationId="{7635560D-5BD4-48C3-9BCF-D7C90B17738E}"/>
          </ac:spMkLst>
        </pc:spChg>
        <pc:picChg chg="add del mod">
          <ac:chgData name="Christian JEZEGOU - (DDEC 22)" userId="eae5a0ff-371b-4bce-b9d6-c02dd3b85e85" providerId="ADAL" clId="{D4F083C6-A9E6-4433-899E-BF7AACD9BE9B}" dt="2020-09-18T13:33:03.778" v="167"/>
          <ac:picMkLst>
            <pc:docMk/>
            <pc:sldMk cId="973850404" sldId="262"/>
            <ac:picMk id="4" creationId="{586F9ACA-7B53-4AE6-B0C2-8F87880E7BB5}"/>
          </ac:picMkLst>
        </pc:picChg>
        <pc:picChg chg="add del mod">
          <ac:chgData name="Christian JEZEGOU - (DDEC 22)" userId="eae5a0ff-371b-4bce-b9d6-c02dd3b85e85" providerId="ADAL" clId="{D4F083C6-A9E6-4433-899E-BF7AACD9BE9B}" dt="2020-09-18T13:39:54.025" v="169" actId="478"/>
          <ac:picMkLst>
            <pc:docMk/>
            <pc:sldMk cId="973850404" sldId="262"/>
            <ac:picMk id="5" creationId="{82F698E7-8422-462F-AB20-48BB65823648}"/>
          </ac:picMkLst>
        </pc:picChg>
      </pc:sldChg>
      <pc:sldChg chg="addSp delSp modSp add mod modTransition delAnim modAnim">
        <pc:chgData name="Christian JEZEGOU - (DDEC 22)" userId="eae5a0ff-371b-4bce-b9d6-c02dd3b85e85" providerId="ADAL" clId="{D4F083C6-A9E6-4433-899E-BF7AACD9BE9B}" dt="2020-09-18T13:40:47.171" v="175" actId="478"/>
        <pc:sldMkLst>
          <pc:docMk/>
          <pc:sldMk cId="584454402" sldId="263"/>
        </pc:sldMkLst>
        <pc:spChg chg="del">
          <ac:chgData name="Christian JEZEGOU - (DDEC 22)" userId="eae5a0ff-371b-4bce-b9d6-c02dd3b85e85" providerId="ADAL" clId="{D4F083C6-A9E6-4433-899E-BF7AACD9BE9B}" dt="2020-09-18T13:12:34.889" v="3" actId="478"/>
          <ac:spMkLst>
            <pc:docMk/>
            <pc:sldMk cId="584454402" sldId="263"/>
            <ac:spMk id="4" creationId="{CAB938DA-37C2-4D1D-99C5-F24427C63625}"/>
          </ac:spMkLst>
        </pc:spChg>
        <pc:spChg chg="mod">
          <ac:chgData name="Christian JEZEGOU - (DDEC 22)" userId="eae5a0ff-371b-4bce-b9d6-c02dd3b85e85" providerId="ADAL" clId="{D4F083C6-A9E6-4433-899E-BF7AACD9BE9B}" dt="2020-09-18T13:20:24.437" v="131" actId="20577"/>
          <ac:spMkLst>
            <pc:docMk/>
            <pc:sldMk cId="584454402" sldId="263"/>
            <ac:spMk id="7" creationId="{592C74A6-890E-4883-BAE9-674A4EEBC75A}"/>
          </ac:spMkLst>
        </pc:spChg>
        <pc:spChg chg="mod">
          <ac:chgData name="Christian JEZEGOU - (DDEC 22)" userId="eae5a0ff-371b-4bce-b9d6-c02dd3b85e85" providerId="ADAL" clId="{D4F083C6-A9E6-4433-899E-BF7AACD9BE9B}" dt="2020-09-18T13:20:29.391" v="133" actId="20577"/>
          <ac:spMkLst>
            <pc:docMk/>
            <pc:sldMk cId="584454402" sldId="263"/>
            <ac:spMk id="13" creationId="{28EEAC59-1D07-43C8-8C14-D832E41CE7BE}"/>
          </ac:spMkLst>
        </pc:spChg>
        <pc:spChg chg="mod">
          <ac:chgData name="Christian JEZEGOU - (DDEC 22)" userId="eae5a0ff-371b-4bce-b9d6-c02dd3b85e85" providerId="ADAL" clId="{D4F083C6-A9E6-4433-899E-BF7AACD9BE9B}" dt="2020-09-18T13:19:29.934" v="70" actId="20577"/>
          <ac:spMkLst>
            <pc:docMk/>
            <pc:sldMk cId="584454402" sldId="263"/>
            <ac:spMk id="14" creationId="{BE1645DF-E587-41CD-8661-E5954C6FFC87}"/>
          </ac:spMkLst>
        </pc:spChg>
        <pc:spChg chg="mod">
          <ac:chgData name="Christian JEZEGOU - (DDEC 22)" userId="eae5a0ff-371b-4bce-b9d6-c02dd3b85e85" providerId="ADAL" clId="{D4F083C6-A9E6-4433-899E-BF7AACD9BE9B}" dt="2020-09-18T13:20:13.801" v="129" actId="5793"/>
          <ac:spMkLst>
            <pc:docMk/>
            <pc:sldMk cId="584454402" sldId="263"/>
            <ac:spMk id="15" creationId="{8FB96881-E744-448E-8900-F9AACCA18C6C}"/>
          </ac:spMkLst>
        </pc:spChg>
        <pc:spChg chg="mod">
          <ac:chgData name="Christian JEZEGOU - (DDEC 22)" userId="eae5a0ff-371b-4bce-b9d6-c02dd3b85e85" providerId="ADAL" clId="{D4F083C6-A9E6-4433-899E-BF7AACD9BE9B}" dt="2020-09-18T13:18:45.121" v="55" actId="20577"/>
          <ac:spMkLst>
            <pc:docMk/>
            <pc:sldMk cId="584454402" sldId="263"/>
            <ac:spMk id="23" creationId="{9F73BDA8-CEE0-443A-877C-136F654934DB}"/>
          </ac:spMkLst>
        </pc:spChg>
        <pc:spChg chg="mod">
          <ac:chgData name="Christian JEZEGOU - (DDEC 22)" userId="eae5a0ff-371b-4bce-b9d6-c02dd3b85e85" providerId="ADAL" clId="{D4F083C6-A9E6-4433-899E-BF7AACD9BE9B}" dt="2020-09-18T13:20:35.543" v="135" actId="20577"/>
          <ac:spMkLst>
            <pc:docMk/>
            <pc:sldMk cId="584454402" sldId="263"/>
            <ac:spMk id="25" creationId="{F1EAC24B-8BC3-4B75-9967-253639CAD1F6}"/>
          </ac:spMkLst>
        </pc:spChg>
        <pc:spChg chg="del mod">
          <ac:chgData name="Christian JEZEGOU - (DDEC 22)" userId="eae5a0ff-371b-4bce-b9d6-c02dd3b85e85" providerId="ADAL" clId="{D4F083C6-A9E6-4433-899E-BF7AACD9BE9B}" dt="2020-09-18T13:12:32.994" v="2" actId="478"/>
          <ac:spMkLst>
            <pc:docMk/>
            <pc:sldMk cId="584454402" sldId="263"/>
            <ac:spMk id="26" creationId="{05AE4BA5-A716-4104-B9D3-5A0258F97828}"/>
          </ac:spMkLst>
        </pc:spChg>
        <pc:picChg chg="add del mod">
          <ac:chgData name="Christian JEZEGOU - (DDEC 22)" userId="eae5a0ff-371b-4bce-b9d6-c02dd3b85e85" providerId="ADAL" clId="{D4F083C6-A9E6-4433-899E-BF7AACD9BE9B}" dt="2020-09-18T13:33:03.778" v="167"/>
          <ac:picMkLst>
            <pc:docMk/>
            <pc:sldMk cId="584454402" sldId="263"/>
            <ac:picMk id="5" creationId="{15D26D33-112D-4B68-995E-6379CABF2C0F}"/>
          </ac:picMkLst>
        </pc:picChg>
        <pc:picChg chg="add del mod">
          <ac:chgData name="Christian JEZEGOU - (DDEC 22)" userId="eae5a0ff-371b-4bce-b9d6-c02dd3b85e85" providerId="ADAL" clId="{D4F083C6-A9E6-4433-899E-BF7AACD9BE9B}" dt="2020-09-18T13:40:47.171" v="175" actId="478"/>
          <ac:picMkLst>
            <pc:docMk/>
            <pc:sldMk cId="584454402" sldId="263"/>
            <ac:picMk id="9" creationId="{2B106029-5B32-40FB-9BDD-6BDEEDEC8D9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9/18/2020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9/18/2020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9/18/2020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9/18/2020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9/18/2020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9/18/2020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9/18/2020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9/18/2020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9/18/2020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9/18/2020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9/18/2020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9/18/2020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9/18/2020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9/18/2020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9/18/2020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9/18/2020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9/18/2020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9/18/2020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5.png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F02AA630-6648-4506-8862-FBA5C44A73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322" y="2989385"/>
            <a:ext cx="8144134" cy="1231694"/>
          </a:xfrm>
        </p:spPr>
        <p:txBody>
          <a:bodyPr/>
          <a:lstStyle/>
          <a:p>
            <a:r>
              <a:rPr lang="fr-FR" dirty="0"/>
              <a:t>Génération d’un mot de passe fort</a:t>
            </a:r>
          </a:p>
        </p:txBody>
      </p:sp>
      <p:pic>
        <p:nvPicPr>
          <p:cNvPr id="4" name="Image 3" descr="Une image contenant chemise, signe&#10;&#10;Description générée automatiquement">
            <a:extLst>
              <a:ext uri="{FF2B5EF4-FFF2-40B4-BE49-F238E27FC236}">
                <a16:creationId xmlns:a16="http://schemas.microsoft.com/office/drawing/2014/main" id="{425B4F3B-2DFE-4F1B-86C4-099192A002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4625" y="2133419"/>
            <a:ext cx="2595925" cy="2591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4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922"/>
    </mc:Choice>
    <mc:Fallback>
      <p:transition spd="slow" advTm="4922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D50B96-0580-452B-8CED-7F19A7C4C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Pourquoi un mot de passe fort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BCD5DC-6A39-44BF-8395-FEC198BB75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136541" cy="830997"/>
          </a:xfrm>
        </p:spPr>
        <p:txBody>
          <a:bodyPr/>
          <a:lstStyle/>
          <a:p>
            <a:r>
              <a:rPr lang="fr-FR" dirty="0"/>
              <a:t>La majorité des utilisateurs ont des mots de passe faibles, souvent simples et faciles à deviner ou à pirater. 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DBCAB85-BF86-472D-838B-6A95AC0C95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0274" y="639705"/>
            <a:ext cx="1311061" cy="1307984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A075A074-1374-474E-9D7E-7194D9CF0E9C}"/>
              </a:ext>
            </a:extLst>
          </p:cNvPr>
          <p:cNvSpPr txBox="1"/>
          <p:nvPr/>
        </p:nvSpPr>
        <p:spPr>
          <a:xfrm>
            <a:off x="680321" y="3429000"/>
            <a:ext cx="1093982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De plus, les utilisateurs optent souvent pour le même mot de passe pour tous leurs accès, afin de mieux s’en rappeler.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4514246-2CC6-4472-80DB-804D1CA63408}"/>
              </a:ext>
            </a:extLst>
          </p:cNvPr>
          <p:cNvSpPr txBox="1"/>
          <p:nvPr/>
        </p:nvSpPr>
        <p:spPr>
          <a:xfrm>
            <a:off x="680321" y="4578038"/>
            <a:ext cx="111365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Il suffit donc à une personne mal intentionnée de trouver le mot de passe de l’un de vos comptes… pour avoir accès à l’ensemble de vos comptes.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75872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2324"/>
    </mc:Choice>
    <mc:Fallback>
      <p:transition spd="slow" advTm="3232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D50B96-0580-452B-8CED-7F19A7C4C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mauvais usages</a:t>
            </a:r>
          </a:p>
        </p:txBody>
      </p:sp>
      <p:pic>
        <p:nvPicPr>
          <p:cNvPr id="5" name="Image 4" descr="Une image contenant capture d’écran&#10;&#10;Description générée automatiquement">
            <a:extLst>
              <a:ext uri="{FF2B5EF4-FFF2-40B4-BE49-F238E27FC236}">
                <a16:creationId xmlns:a16="http://schemas.microsoft.com/office/drawing/2014/main" id="{F74E8A05-15DD-4006-BB9B-337070C61F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9723" y="2538118"/>
            <a:ext cx="6340719" cy="3566654"/>
          </a:xfrm>
          <a:prstGeom prst="rect">
            <a:avLst/>
          </a:prstGeom>
        </p:spPr>
      </p:pic>
      <p:pic>
        <p:nvPicPr>
          <p:cNvPr id="10" name="Image 9" descr="Une image contenant capture d’écran&#10;&#10;Description générée automatiquement">
            <a:extLst>
              <a:ext uri="{FF2B5EF4-FFF2-40B4-BE49-F238E27FC236}">
                <a16:creationId xmlns:a16="http://schemas.microsoft.com/office/drawing/2014/main" id="{FB39951A-4EE9-4E30-A569-1710D06428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239" y="2169392"/>
            <a:ext cx="4381257" cy="4536451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DCA2FCD3-FD0B-4C34-8F0D-A741DDEB9F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60274" y="639705"/>
            <a:ext cx="1311061" cy="130798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715040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2223"/>
    </mc:Choice>
    <mc:Fallback>
      <p:transition spd="slow" advTm="1222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820E0B-2AD8-43A3-AE22-EABB46F25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Un mot de passe robuste 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93EF57-F1B5-4D70-903A-6B6FBD96D0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654" y="2231365"/>
            <a:ext cx="11684977" cy="4441996"/>
          </a:xfrm>
        </p:spPr>
        <p:txBody>
          <a:bodyPr>
            <a:normAutofit/>
          </a:bodyPr>
          <a:lstStyle/>
          <a:p>
            <a:r>
              <a:rPr lang="fr-FR" dirty="0"/>
              <a:t>est constitué de chiffres et de lettres (des lettres minuscules, au moins une lettre majuscule, et au moins un chiffre), et si le système le permet de caractères spéciaux (- + ! § %) ;</a:t>
            </a:r>
          </a:p>
          <a:p>
            <a:endParaRPr lang="fr-FR" dirty="0"/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fait au moins 8 caractères (entre 10 et 24 c'est encore mieux) ;</a:t>
            </a:r>
          </a:p>
          <a:p>
            <a:pPr>
              <a:buFont typeface="Arial" panose="020B0604020202020204" pitchFamily="34" charset="0"/>
              <a:buChar char="•"/>
            </a:pPr>
            <a:endParaRPr lang="fr-FR" dirty="0"/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n'est pas un nom propre, ni un mot qui existe dans le dictionnaire français ou autre langue ;</a:t>
            </a:r>
          </a:p>
          <a:p>
            <a:pPr>
              <a:buFont typeface="Arial" panose="020B0604020202020204" pitchFamily="34" charset="0"/>
              <a:buChar char="•"/>
            </a:pPr>
            <a:endParaRPr lang="fr-FR" dirty="0"/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est unique pour chaque application.</a:t>
            </a:r>
          </a:p>
          <a:p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187EECE-CE1D-4E87-A5EF-0C8403F20A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0274" y="639705"/>
            <a:ext cx="1311061" cy="130798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557542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4669"/>
    </mc:Choice>
    <mc:Fallback>
      <p:transition spd="slow" advTm="3466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D50B96-0580-452B-8CED-7F19A7C4C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309" y="753228"/>
            <a:ext cx="10070873" cy="1080938"/>
          </a:xfrm>
        </p:spPr>
        <p:txBody>
          <a:bodyPr/>
          <a:lstStyle/>
          <a:p>
            <a:r>
              <a:rPr lang="fr-FR" dirty="0"/>
              <a:t>Comment créer un mot de passe robuste mais facile à retenir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BCD5DC-6A39-44BF-8395-FEC198BB75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309" y="3495013"/>
            <a:ext cx="5560943" cy="461665"/>
          </a:xfrm>
        </p:spPr>
        <p:txBody>
          <a:bodyPr>
            <a:normAutofit fontScale="25000" lnSpcReduction="20000"/>
          </a:bodyPr>
          <a:lstStyle/>
          <a:p>
            <a:r>
              <a:rPr lang="fr-FR" sz="9600" dirty="0">
                <a:solidFill>
                  <a:srgbClr val="FFFF00"/>
                </a:solidFill>
              </a:rPr>
              <a:t>Ma grand-mère s’appelle Anne-Cécile</a:t>
            </a:r>
          </a:p>
          <a:p>
            <a:endParaRPr lang="fr-FR" dirty="0"/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CAB938DA-37C2-4D1D-99C5-F24427C63625}"/>
              </a:ext>
            </a:extLst>
          </p:cNvPr>
          <p:cNvSpPr txBox="1">
            <a:spLocks/>
          </p:cNvSpPr>
          <p:nvPr/>
        </p:nvSpPr>
        <p:spPr>
          <a:xfrm>
            <a:off x="223309" y="2053009"/>
            <a:ext cx="11889749" cy="4283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Créer et mémoriser une phrase avec les majuscules, les nombres et la ponctuation.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923DDEF-5FB1-4C5C-9CE6-43B5EA2EF63A}"/>
              </a:ext>
            </a:extLst>
          </p:cNvPr>
          <p:cNvSpPr txBox="1"/>
          <p:nvPr/>
        </p:nvSpPr>
        <p:spPr>
          <a:xfrm>
            <a:off x="6176408" y="3414599"/>
            <a:ext cx="609746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FFFF00"/>
                </a:solidFill>
              </a:rPr>
              <a:t>Tous les matins je mange des </a:t>
            </a:r>
            <a:r>
              <a:rPr lang="fr-FR" sz="2400" dirty="0" err="1">
                <a:solidFill>
                  <a:srgbClr val="FFFF00"/>
                </a:solidFill>
              </a:rPr>
              <a:t>Chocapic</a:t>
            </a:r>
            <a:endParaRPr lang="fr-FR" sz="2400" dirty="0">
              <a:solidFill>
                <a:srgbClr val="FFFF00"/>
              </a:solidFill>
            </a:endParaRPr>
          </a:p>
          <a:p>
            <a:endParaRPr lang="fr-FR" dirty="0"/>
          </a:p>
          <a:p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E58CF97-5C6F-4141-96ED-981232489C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0274" y="639705"/>
            <a:ext cx="1311061" cy="1307984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925FCC45-C77A-442B-BBDF-2C966CBBC911}"/>
              </a:ext>
            </a:extLst>
          </p:cNvPr>
          <p:cNvSpPr txBox="1"/>
          <p:nvPr/>
        </p:nvSpPr>
        <p:spPr>
          <a:xfrm>
            <a:off x="223309" y="4670784"/>
            <a:ext cx="51812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FFFF00"/>
                </a:solidFill>
              </a:rPr>
              <a:t>Mon chat Felix est blanc et noir !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E000D9B8-5102-44FA-AA15-EBAD521E8968}"/>
              </a:ext>
            </a:extLst>
          </p:cNvPr>
          <p:cNvSpPr txBox="1"/>
          <p:nvPr/>
        </p:nvSpPr>
        <p:spPr>
          <a:xfrm>
            <a:off x="2268414" y="3851672"/>
            <a:ext cx="287508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 dirty="0"/>
              <a:t>Mg-</a:t>
            </a:r>
            <a:r>
              <a:rPr lang="fr-FR" sz="2800" b="1" dirty="0" err="1"/>
              <a:t>msA</a:t>
            </a:r>
            <a:r>
              <a:rPr lang="fr-FR" sz="2800" b="1" dirty="0"/>
              <a:t>-C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E1645DF-E587-41CD-8661-E5954C6FFC87}"/>
              </a:ext>
            </a:extLst>
          </p:cNvPr>
          <p:cNvSpPr txBox="1"/>
          <p:nvPr/>
        </p:nvSpPr>
        <p:spPr>
          <a:xfrm>
            <a:off x="2268414" y="5216487"/>
            <a:ext cx="21673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 dirty="0" err="1"/>
              <a:t>McFeben</a:t>
            </a:r>
            <a:r>
              <a:rPr lang="fr-FR" sz="2800" b="1" dirty="0"/>
              <a:t>!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7967A9A-8B40-45B4-A01A-14E1875D3DD3}"/>
              </a:ext>
            </a:extLst>
          </p:cNvPr>
          <p:cNvSpPr txBox="1"/>
          <p:nvPr/>
        </p:nvSpPr>
        <p:spPr>
          <a:xfrm>
            <a:off x="8414239" y="3885954"/>
            <a:ext cx="18799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 dirty="0" err="1"/>
              <a:t>TlmjmdC</a:t>
            </a:r>
            <a:endParaRPr lang="fr-FR" sz="2800" b="1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716EEF0D-A46E-48D8-A7E3-C7D11F101D25}"/>
              </a:ext>
            </a:extLst>
          </p:cNvPr>
          <p:cNvSpPr txBox="1"/>
          <p:nvPr/>
        </p:nvSpPr>
        <p:spPr>
          <a:xfrm>
            <a:off x="6015594" y="4709893"/>
            <a:ext cx="609746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200" dirty="0">
                <a:solidFill>
                  <a:srgbClr val="FFFF00"/>
                </a:solidFill>
              </a:rPr>
              <a:t>Je déteste les épinards à la crème !</a:t>
            </a:r>
          </a:p>
          <a:p>
            <a:endParaRPr lang="fr-FR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B006576A-37CE-497B-9660-AD6128E608D9}"/>
              </a:ext>
            </a:extLst>
          </p:cNvPr>
          <p:cNvSpPr txBox="1"/>
          <p:nvPr/>
        </p:nvSpPr>
        <p:spPr>
          <a:xfrm>
            <a:off x="8327572" y="5181153"/>
            <a:ext cx="164416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 err="1"/>
              <a:t>JdlEAlc</a:t>
            </a:r>
            <a:r>
              <a:rPr lang="fr-FR" sz="2800" dirty="0"/>
              <a:t>!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05AE4BA5-A716-4104-B9D3-5A0258F97828}"/>
              </a:ext>
            </a:extLst>
          </p:cNvPr>
          <p:cNvSpPr txBox="1"/>
          <p:nvPr/>
        </p:nvSpPr>
        <p:spPr>
          <a:xfrm>
            <a:off x="181586" y="2485543"/>
            <a:ext cx="118897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/>
              <a:t>Prendre les premières lettres de chaque mot, garder les nombres et la ponctuation.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67209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1968"/>
    </mc:Choice>
    <mc:Fallback>
      <p:transition spd="slow" advTm="4196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/>
      <p:bldP spid="10" grpId="0"/>
      <p:bldP spid="12" grpId="0"/>
      <p:bldP spid="14" grpId="0"/>
      <p:bldP spid="16" grpId="0"/>
      <p:bldP spid="18" grpId="0"/>
      <p:bldP spid="20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D50B96-0580-452B-8CED-7F19A7C4C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309" y="753228"/>
            <a:ext cx="10070873" cy="1080938"/>
          </a:xfrm>
        </p:spPr>
        <p:txBody>
          <a:bodyPr/>
          <a:lstStyle/>
          <a:p>
            <a:r>
              <a:rPr lang="fr-FR" dirty="0"/>
              <a:t>Comment créer un mot de passe robuste mais facile à retenir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BCD5DC-6A39-44BF-8395-FEC198BB75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309" y="3495013"/>
            <a:ext cx="5560943" cy="461665"/>
          </a:xfrm>
        </p:spPr>
        <p:txBody>
          <a:bodyPr>
            <a:normAutofit fontScale="25000" lnSpcReduction="20000"/>
          </a:bodyPr>
          <a:lstStyle/>
          <a:p>
            <a:r>
              <a:rPr lang="fr-FR" sz="9600" dirty="0">
                <a:solidFill>
                  <a:srgbClr val="FFFF00"/>
                </a:solidFill>
              </a:rPr>
              <a:t>Ma grand-mère s’appelle Anne-Cécile</a:t>
            </a:r>
          </a:p>
          <a:p>
            <a:endParaRPr lang="fr-FR" dirty="0"/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923DDEF-5FB1-4C5C-9CE6-43B5EA2EF63A}"/>
              </a:ext>
            </a:extLst>
          </p:cNvPr>
          <p:cNvSpPr txBox="1"/>
          <p:nvPr/>
        </p:nvSpPr>
        <p:spPr>
          <a:xfrm>
            <a:off x="6176408" y="3414599"/>
            <a:ext cx="609746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FFFF00"/>
                </a:solidFill>
              </a:rPr>
              <a:t>Tous les matins je mange des </a:t>
            </a:r>
            <a:r>
              <a:rPr lang="fr-FR" sz="2400" dirty="0" err="1">
                <a:solidFill>
                  <a:srgbClr val="FFFF00"/>
                </a:solidFill>
              </a:rPr>
              <a:t>Chocapic</a:t>
            </a:r>
            <a:endParaRPr lang="fr-FR" sz="2400" dirty="0">
              <a:solidFill>
                <a:srgbClr val="FFFF00"/>
              </a:solidFill>
            </a:endParaRPr>
          </a:p>
          <a:p>
            <a:endParaRPr lang="fr-FR" dirty="0"/>
          </a:p>
          <a:p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E58CF97-5C6F-4141-96ED-981232489C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0274" y="639705"/>
            <a:ext cx="1311061" cy="1307984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925FCC45-C77A-442B-BBDF-2C966CBBC911}"/>
              </a:ext>
            </a:extLst>
          </p:cNvPr>
          <p:cNvSpPr txBox="1"/>
          <p:nvPr/>
        </p:nvSpPr>
        <p:spPr>
          <a:xfrm>
            <a:off x="223309" y="4670784"/>
            <a:ext cx="51812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FFFF00"/>
                </a:solidFill>
              </a:rPr>
              <a:t>Mon chat Felix est blanc et noir !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E000D9B8-5102-44FA-AA15-EBAD521E8968}"/>
              </a:ext>
            </a:extLst>
          </p:cNvPr>
          <p:cNvSpPr txBox="1"/>
          <p:nvPr/>
        </p:nvSpPr>
        <p:spPr>
          <a:xfrm>
            <a:off x="2268414" y="3851672"/>
            <a:ext cx="287508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 dirty="0"/>
              <a:t>Mg-</a:t>
            </a:r>
            <a:r>
              <a:rPr lang="fr-FR" sz="2800" b="1" dirty="0" err="1"/>
              <a:t>msA</a:t>
            </a:r>
            <a:r>
              <a:rPr lang="fr-FR" sz="2800" b="1" dirty="0"/>
              <a:t>-C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E1645DF-E587-41CD-8661-E5954C6FFC87}"/>
              </a:ext>
            </a:extLst>
          </p:cNvPr>
          <p:cNvSpPr txBox="1"/>
          <p:nvPr/>
        </p:nvSpPr>
        <p:spPr>
          <a:xfrm>
            <a:off x="2268414" y="5216487"/>
            <a:ext cx="243547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 dirty="0" err="1"/>
              <a:t>McFeben</a:t>
            </a:r>
            <a:r>
              <a:rPr lang="fr-FR" sz="2800" b="1" dirty="0"/>
              <a:t>    !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7967A9A-8B40-45B4-A01A-14E1875D3DD3}"/>
              </a:ext>
            </a:extLst>
          </p:cNvPr>
          <p:cNvSpPr txBox="1"/>
          <p:nvPr/>
        </p:nvSpPr>
        <p:spPr>
          <a:xfrm>
            <a:off x="8414239" y="3885954"/>
            <a:ext cx="18799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 dirty="0" err="1"/>
              <a:t>TlmjmdC</a:t>
            </a:r>
            <a:endParaRPr lang="fr-FR" sz="2800" b="1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716EEF0D-A46E-48D8-A7E3-C7D11F101D25}"/>
              </a:ext>
            </a:extLst>
          </p:cNvPr>
          <p:cNvSpPr txBox="1"/>
          <p:nvPr/>
        </p:nvSpPr>
        <p:spPr>
          <a:xfrm>
            <a:off x="6015594" y="4709893"/>
            <a:ext cx="609746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200" dirty="0">
                <a:solidFill>
                  <a:srgbClr val="FFFF00"/>
                </a:solidFill>
              </a:rPr>
              <a:t>Je déteste les épinards à la crème !</a:t>
            </a:r>
          </a:p>
          <a:p>
            <a:endParaRPr lang="fr-FR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B006576A-37CE-497B-9660-AD6128E608D9}"/>
              </a:ext>
            </a:extLst>
          </p:cNvPr>
          <p:cNvSpPr txBox="1"/>
          <p:nvPr/>
        </p:nvSpPr>
        <p:spPr>
          <a:xfrm>
            <a:off x="8327572" y="5181153"/>
            <a:ext cx="164416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 err="1"/>
              <a:t>JdlEAlc</a:t>
            </a:r>
            <a:r>
              <a:rPr lang="fr-FR" sz="2800" dirty="0"/>
              <a:t>!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8FB96881-E744-448E-8900-F9AACCA18C6C}"/>
              </a:ext>
            </a:extLst>
          </p:cNvPr>
          <p:cNvSpPr txBox="1"/>
          <p:nvPr/>
        </p:nvSpPr>
        <p:spPr>
          <a:xfrm>
            <a:off x="223309" y="2113797"/>
            <a:ext cx="115596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FF0000"/>
                </a:solidFill>
              </a:rPr>
              <a:t>Pour obtenir un </a:t>
            </a:r>
            <a:r>
              <a:rPr lang="fr-FR" sz="2400" dirty="0" err="1">
                <a:solidFill>
                  <a:srgbClr val="FF0000"/>
                </a:solidFill>
              </a:rPr>
              <a:t>mdp</a:t>
            </a:r>
            <a:r>
              <a:rPr lang="fr-FR" sz="2400" dirty="0">
                <a:solidFill>
                  <a:srgbClr val="FF0000"/>
                </a:solidFill>
              </a:rPr>
              <a:t> encore plus robuste, on pourra ajouter un chiffre ou nombre (par ex chiffre fétiche, son année, jour de naissance, numéro porté au foot…)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92C74A6-890E-4883-BAE9-674A4EEBC75A}"/>
              </a:ext>
            </a:extLst>
          </p:cNvPr>
          <p:cNvSpPr txBox="1"/>
          <p:nvPr/>
        </p:nvSpPr>
        <p:spPr>
          <a:xfrm>
            <a:off x="3894391" y="3840825"/>
            <a:ext cx="6046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28EEAC59-1D07-43C8-8C14-D832E41CE7BE}"/>
              </a:ext>
            </a:extLst>
          </p:cNvPr>
          <p:cNvSpPr txBox="1"/>
          <p:nvPr/>
        </p:nvSpPr>
        <p:spPr>
          <a:xfrm>
            <a:off x="8010591" y="3895522"/>
            <a:ext cx="6046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</a:rPr>
              <a:t>90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9F73BDA8-CEE0-443A-877C-136F654934DB}"/>
              </a:ext>
            </a:extLst>
          </p:cNvPr>
          <p:cNvSpPr txBox="1"/>
          <p:nvPr/>
        </p:nvSpPr>
        <p:spPr>
          <a:xfrm>
            <a:off x="9621259" y="5174190"/>
            <a:ext cx="6046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</a:rPr>
              <a:t>08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F1EAC24B-8BC3-4B75-9967-253639CAD1F6}"/>
              </a:ext>
            </a:extLst>
          </p:cNvPr>
          <p:cNvSpPr txBox="1"/>
          <p:nvPr/>
        </p:nvSpPr>
        <p:spPr>
          <a:xfrm>
            <a:off x="3609240" y="5220800"/>
            <a:ext cx="7120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</a:rPr>
              <a:t> 28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844544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3496"/>
    </mc:Choice>
    <mc:Fallback>
      <p:transition spd="slow" advTm="2349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7" grpId="0"/>
      <p:bldP spid="13" grpId="0"/>
      <p:bldP spid="23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D50B96-0580-452B-8CED-7F19A7C4C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 vous de jouer !!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E58CF97-5C6F-4141-96ED-981232489C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60274" y="639705"/>
            <a:ext cx="1311061" cy="1307984"/>
          </a:xfrm>
          <a:prstGeom prst="rect">
            <a:avLst/>
          </a:prstGeom>
        </p:spPr>
      </p:pic>
      <p:pic>
        <p:nvPicPr>
          <p:cNvPr id="7" name="Image 6" descr="Une image contenant texte&#10;&#10;Description générée automatiquement">
            <a:extLst>
              <a:ext uri="{FF2B5EF4-FFF2-40B4-BE49-F238E27FC236}">
                <a16:creationId xmlns:a16="http://schemas.microsoft.com/office/drawing/2014/main" id="{2F71DBE2-DE14-4D24-9C62-EEF17445EA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2623" y="1759196"/>
            <a:ext cx="5196018" cy="4896248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7635560D-5BD4-48C3-9BCF-D7C90B17738E}"/>
              </a:ext>
            </a:extLst>
          </p:cNvPr>
          <p:cNvSpPr txBox="1"/>
          <p:nvPr/>
        </p:nvSpPr>
        <p:spPr>
          <a:xfrm>
            <a:off x="11152933" y="6540028"/>
            <a:ext cx="103906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/>
              <a:t>Réalisation : </a:t>
            </a:r>
            <a:r>
              <a:rPr lang="fr-FR" sz="900" dirty="0" err="1"/>
              <a:t>Jez</a:t>
            </a:r>
            <a:endParaRPr lang="fr-FR" sz="900" dirty="0"/>
          </a:p>
        </p:txBody>
      </p:sp>
    </p:spTree>
    <p:extLst>
      <p:ext uri="{BB962C8B-B14F-4D97-AF65-F5344CB8AC3E}">
        <p14:creationId xmlns:p14="http://schemas.microsoft.com/office/powerpoint/2010/main" val="973850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179"/>
    </mc:Choice>
    <mc:Fallback>
      <p:transition spd="slow" advTm="3179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|8.9|9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|4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13.8|6.7|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|6.8|3.6|3.3|3.4|4.3|6.9|1.9|1.7|1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14.5|1.6|1.7|1.8"/>
</p:tagLst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243</TotalTime>
  <Words>341</Words>
  <Application>Microsoft Office PowerPoint</Application>
  <PresentationFormat>Grand écran</PresentationFormat>
  <Paragraphs>45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0" baseType="lpstr">
      <vt:lpstr>Arial</vt:lpstr>
      <vt:lpstr>Trebuchet MS</vt:lpstr>
      <vt:lpstr>Berlin</vt:lpstr>
      <vt:lpstr>Génération d’un mot de passe fort</vt:lpstr>
      <vt:lpstr>Pourquoi un mot de passe fort ?</vt:lpstr>
      <vt:lpstr>Les mauvais usages</vt:lpstr>
      <vt:lpstr>Un mot de passe robuste :</vt:lpstr>
      <vt:lpstr>Comment créer un mot de passe robuste mais facile à retenir ?</vt:lpstr>
      <vt:lpstr>Comment créer un mot de passe robuste mais facile à retenir ?</vt:lpstr>
      <vt:lpstr>A vous de jouer 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Génération d’un mot de passe robuste</dc:title>
  <dc:creator>Christian JEZEGOU - (DDEC 22)</dc:creator>
  <cp:lastModifiedBy>Christian JEZEGOU - (DDEC 22)</cp:lastModifiedBy>
  <cp:revision>19</cp:revision>
  <dcterms:created xsi:type="dcterms:W3CDTF">2020-09-04T14:50:54Z</dcterms:created>
  <dcterms:modified xsi:type="dcterms:W3CDTF">2020-09-18T13:40:49Z</dcterms:modified>
</cp:coreProperties>
</file>